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2a6694fe3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2a6694fe3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b7b23db9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b7b23db9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2a6694f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2a6694f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2a6694f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2a6694f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2a6694fe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2a6694fe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2a6694fe3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d2a6694fe3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2a6694fe3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2a6694fe3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2a6694fe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2a6694fe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2a6694fe3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2a6694fe3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b7b23db9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b7b23db9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b7b23db9b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cb7b23db9b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2a6694fe3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d2a6694fe3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2a6694fe3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2a6694fe3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b7b23db9b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b7b23db9b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b7b23db9b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cb7b23db9b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b7b23db9b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b7b23db9b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ca5b9056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ca5b9056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cb7b23db9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cb7b23db9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b7b23db9b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cb7b23db9b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2a6694fe3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2a6694fe3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cb7b23db9b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cb7b23db9b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a5b9056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ca5b9056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b7b23db9b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cb7b23db9b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b7b23db9b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b7b23db9b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b7b23db9b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b7b23db9b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b7b23db9b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b7b23db9b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b7b23db9b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cb7b23db9b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b7b23db9b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b7b23db9b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4.jp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4gtZO_d6hCYkhjGDFUE0cOhPhMxK0LKt/view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14.jp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7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Who are you,  doggy?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/>
              <a:t>Team 33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</a:t>
            </a:r>
            <a:endParaRPr/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819150" y="1519225"/>
            <a:ext cx="75057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Split data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41"/>
              <a:t>Total: 1500 images</a:t>
            </a:r>
            <a:endParaRPr sz="1741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80% for training(1214), 20% for validation(296)</a:t>
            </a:r>
            <a:endParaRPr sz="1600"/>
          </a:p>
          <a:p>
            <a:pPr indent="-36957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Augmentation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14"/>
              <a:t>Horizontal_flip = True</a:t>
            </a:r>
            <a:endParaRPr sz="1614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14"/>
              <a:t>width_shfit_range = 0.1</a:t>
            </a:r>
            <a:endParaRPr sz="1614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14"/>
              <a:t>height_shfit_range = 0.1</a:t>
            </a:r>
            <a:endParaRPr sz="1614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99" y="845588"/>
            <a:ext cx="2859850" cy="3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50" y="4160500"/>
            <a:ext cx="1002450" cy="72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25400" y="4160500"/>
            <a:ext cx="1002450" cy="72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2453875" y="4436275"/>
            <a:ext cx="2499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Model</a:t>
            </a:r>
            <a:endParaRPr b="1" sz="7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819150" y="1583550"/>
            <a:ext cx="76842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4154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 model: MobilenetV2</a:t>
            </a:r>
            <a:endParaRPr sz="4154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4154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Proposed by Google in 2018</a:t>
            </a:r>
            <a:endParaRPr sz="4154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28" lvl="0" marL="45720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●"/>
            </a:pPr>
            <a:r>
              <a:rPr lang="zh-TW" sz="352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do we choose </a:t>
            </a:r>
            <a:r>
              <a:rPr lang="zh-TW" sz="35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MobilenetV2?</a:t>
            </a:r>
            <a:endParaRPr sz="35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5488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lang="zh-TW" sz="34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light-weight</a:t>
            </a:r>
            <a:endParaRPr sz="34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5488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lang="zh-TW" sz="34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smaller file size</a:t>
            </a:r>
            <a:endParaRPr sz="34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5488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lang="zh-TW" sz="34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faster CPU computation</a:t>
            </a:r>
            <a:endParaRPr sz="34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5488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lang="zh-TW" sz="34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less memory</a:t>
            </a:r>
            <a:endParaRPr sz="34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5488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lang="zh-TW" sz="3420">
                <a:solidFill>
                  <a:srgbClr val="292929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So we can load our model to the mobile devices, otherwise our app may run too slow</a:t>
            </a:r>
            <a:endParaRPr sz="342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164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</a:t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819150" y="1583550"/>
            <a:ext cx="7505700" cy="31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Input:  224 * 224 images</a:t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Structure: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2784888"/>
            <a:ext cx="82962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Training</a:t>
            </a:r>
            <a:endParaRPr b="1" sz="7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819150" y="1615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Optimizer: Adam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Loss: CategoricalCrossentropy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Epoch: 50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/>
              <a:t>Batch size: 32</a:t>
            </a:r>
            <a:endParaRPr sz="1700"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0" l="0" r="0" t="2353"/>
          <a:stretch/>
        </p:blipFill>
        <p:spPr>
          <a:xfrm>
            <a:off x="5998783" y="440700"/>
            <a:ext cx="2723292" cy="21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 b="0" l="2162" r="0" t="0"/>
          <a:stretch/>
        </p:blipFill>
        <p:spPr>
          <a:xfrm>
            <a:off x="5998775" y="2732150"/>
            <a:ext cx="2723300" cy="21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4121575" y="3566788"/>
            <a:ext cx="163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Accuracy curve: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4334125" y="1322738"/>
            <a:ext cx="120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 curve: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819150" y="1615675"/>
            <a:ext cx="4094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Use </a:t>
            </a:r>
            <a:r>
              <a:rPr lang="zh-TW" sz="1700">
                <a:solidFill>
                  <a:srgbClr val="0000FF"/>
                </a:solidFill>
              </a:rPr>
              <a:t>tf.keras.callbacks.ModelCheckpoint</a:t>
            </a:r>
            <a:r>
              <a:rPr lang="zh-TW" sz="1700"/>
              <a:t>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to store the weights(model) at every epoch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/>
              <a:t>And then choose the best model</a:t>
            </a:r>
            <a:endParaRPr sz="1700"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63" y="1560975"/>
            <a:ext cx="1704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75" y="3065675"/>
            <a:ext cx="5708800" cy="1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619914" y="3943300"/>
            <a:ext cx="17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50 models in total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819150" y="1615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Optimizer: Adam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Loss: CategoricalCrossentropy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Epoch: 50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/>
              <a:t>Batch size: 32</a:t>
            </a:r>
            <a:endParaRPr sz="1700"/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2353"/>
          <a:stretch/>
        </p:blipFill>
        <p:spPr>
          <a:xfrm>
            <a:off x="6477875" y="845600"/>
            <a:ext cx="2244200" cy="1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4">
            <a:alphaModFix/>
          </a:blip>
          <a:srcRect b="0" l="2162" r="0" t="0"/>
          <a:stretch/>
        </p:blipFill>
        <p:spPr>
          <a:xfrm>
            <a:off x="6477875" y="3093294"/>
            <a:ext cx="2244199" cy="178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4790850" y="3672600"/>
            <a:ext cx="163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Accuracy curve: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5215950" y="1353788"/>
            <a:ext cx="120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Calibri"/>
                <a:ea typeface="Calibri"/>
                <a:cs typeface="Calibri"/>
                <a:sym typeface="Calibri"/>
              </a:rPr>
              <a:t>Loss curve: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00" y="3508723"/>
            <a:ext cx="4010924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700" y="1353800"/>
            <a:ext cx="3191800" cy="33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2845350" y="4178800"/>
            <a:ext cx="1816500" cy="22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Comparision</a:t>
            </a:r>
            <a:endParaRPr b="1" sz="7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Comparision - Accuracy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00" y="2174075"/>
            <a:ext cx="3756100" cy="1007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1516075" y="3380775"/>
            <a:ext cx="120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Better!!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884800" y="1608700"/>
            <a:ext cx="7854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Calibri"/>
                <a:ea typeface="Calibri"/>
                <a:cs typeface="Calibri"/>
                <a:sym typeface="Calibri"/>
              </a:rPr>
              <a:t>    MobilenetV2                       VS                 MobilenetV3Large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25" y="2230950"/>
            <a:ext cx="3756100" cy="8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2177750" y="2841900"/>
            <a:ext cx="1816800" cy="339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7157150" y="2841900"/>
            <a:ext cx="885600" cy="42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Introduction</a:t>
            </a:r>
            <a:endParaRPr b="1" sz="7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Comparision - Number of parameters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75" y="2205051"/>
            <a:ext cx="3508575" cy="8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75" y="2194926"/>
            <a:ext cx="3508575" cy="8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/>
          <p:nvPr/>
        </p:nvSpPr>
        <p:spPr>
          <a:xfrm>
            <a:off x="3015625" y="2684675"/>
            <a:ext cx="1263300" cy="339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7165250" y="2684675"/>
            <a:ext cx="1263300" cy="339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928600" y="1543050"/>
            <a:ext cx="7854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Calibri"/>
                <a:ea typeface="Calibri"/>
                <a:cs typeface="Calibri"/>
                <a:sym typeface="Calibri"/>
              </a:rPr>
              <a:t>        MobilenetV2                    VS                     ResNet50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1466113" y="3350500"/>
            <a:ext cx="211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10 times less!!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Comparision - Size &amp; Speed</a:t>
            </a: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928600" y="1543050"/>
            <a:ext cx="7854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Calibri"/>
                <a:ea typeface="Calibri"/>
                <a:cs typeface="Calibri"/>
                <a:sym typeface="Calibri"/>
              </a:rPr>
              <a:t>        MobilenetV2                      VS                     ResNet50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0" l="0" r="1941" t="0"/>
          <a:stretch/>
        </p:blipFill>
        <p:spPr>
          <a:xfrm>
            <a:off x="5117575" y="2278750"/>
            <a:ext cx="3144850" cy="4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4">
            <a:alphaModFix/>
          </a:blip>
          <a:srcRect b="0" l="0" r="2562" t="17074"/>
          <a:stretch/>
        </p:blipFill>
        <p:spPr>
          <a:xfrm>
            <a:off x="1061475" y="2318750"/>
            <a:ext cx="2896200" cy="3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957675" y="2230363"/>
            <a:ext cx="54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8262425" y="2230363"/>
            <a:ext cx="54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195375" y="2266763"/>
            <a:ext cx="77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Size: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195375" y="3411100"/>
            <a:ext cx="86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Speed: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6126450" y="3403300"/>
            <a:ext cx="16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45.6 ms/step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1683375" y="3403300"/>
            <a:ext cx="16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25.9</a:t>
            </a: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 ms/step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1126275" y="4257050"/>
            <a:ext cx="250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More efficient!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142050" y="1662975"/>
            <a:ext cx="83019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Connect to Android</a:t>
            </a:r>
            <a:endParaRPr b="1" sz="7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to Android</a:t>
            </a:r>
            <a:endParaRPr/>
          </a:p>
        </p:txBody>
      </p:sp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Cannot use TensorFlow Model directly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Instead, use </a:t>
            </a:r>
            <a:r>
              <a:rPr b="1" lang="zh-TW" sz="1500"/>
              <a:t>TensorFlow Lite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350">
                <a:solidFill>
                  <a:srgbClr val="4250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zh-TW" sz="1350">
                <a:solidFill>
                  <a:srgbClr val="4250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light-weight</a:t>
            </a:r>
            <a:r>
              <a:rPr lang="zh-TW" sz="1350">
                <a:solidFill>
                  <a:srgbClr val="4250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mobile library for deploying models on </a:t>
            </a:r>
            <a:endParaRPr sz="1350">
              <a:solidFill>
                <a:srgbClr val="4250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350">
                <a:solidFill>
                  <a:srgbClr val="4250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mobile and other edge devices.</a:t>
            </a:r>
            <a:endParaRPr b="1" sz="1500"/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900" y="1509750"/>
            <a:ext cx="3376774" cy="31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1481450" y="1748700"/>
            <a:ext cx="63837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>
                <a:solidFill>
                  <a:srgbClr val="000000"/>
                </a:solidFill>
              </a:rPr>
              <a:t>Demonstration</a:t>
            </a:r>
            <a:endParaRPr b="1" sz="7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Demonstration</a:t>
            </a:r>
            <a:endParaRPr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7" title="IMG_584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450" y="1505150"/>
            <a:ext cx="1836451" cy="34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225" y="1359975"/>
            <a:ext cx="1733426" cy="356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More Examples</a:t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b="8739" l="0" r="0" t="8574"/>
          <a:stretch/>
        </p:blipFill>
        <p:spPr>
          <a:xfrm>
            <a:off x="987425" y="1753975"/>
            <a:ext cx="1628924" cy="2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b="8580" l="0" r="0" t="8836"/>
          <a:stretch/>
        </p:blipFill>
        <p:spPr>
          <a:xfrm>
            <a:off x="6959850" y="1758575"/>
            <a:ext cx="1628924" cy="29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b="8580" l="0" r="0" t="8836"/>
          <a:stretch/>
        </p:blipFill>
        <p:spPr>
          <a:xfrm>
            <a:off x="5225550" y="1758587"/>
            <a:ext cx="1628924" cy="29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6">
            <a:alphaModFix/>
          </a:blip>
          <a:srcRect b="8739" l="0" r="0" t="8574"/>
          <a:stretch/>
        </p:blipFill>
        <p:spPr>
          <a:xfrm>
            <a:off x="2697750" y="1753975"/>
            <a:ext cx="1628924" cy="29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Difficulties</a:t>
            </a:r>
            <a:endParaRPr b="1" sz="7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extraction</a:t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819150" y="1729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Bad feature extraction due to large background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cannot locate dog correctly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output depends heavily on background</a:t>
            </a:r>
            <a:endParaRPr sz="15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400" y="2660200"/>
            <a:ext cx="2664860" cy="17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125" y="2722350"/>
            <a:ext cx="2698250" cy="176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40"/>
          <p:cNvCxnSpPr/>
          <p:nvPr/>
        </p:nvCxnSpPr>
        <p:spPr>
          <a:xfrm>
            <a:off x="4221906" y="3606000"/>
            <a:ext cx="70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40"/>
          <p:cNvSpPr txBox="1"/>
          <p:nvPr/>
        </p:nvSpPr>
        <p:spPr>
          <a:xfrm>
            <a:off x="1682300" y="4177575"/>
            <a:ext cx="15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1380350" y="4451525"/>
            <a:ext cx="21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large area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 of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 background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5653963" y="4427475"/>
            <a:ext cx="21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focus more on animals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2177100" y="1575125"/>
            <a:ext cx="4789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8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7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50" y="2507375"/>
            <a:ext cx="1872300" cy="235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Introduction</a:t>
            </a:r>
            <a:endParaRPr sz="3500"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765575" y="1626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There are many cute animals in NTHU.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500"/>
              <a:t>But do you guys know their names?</a:t>
            </a:r>
            <a:endParaRPr sz="25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7" y="2925400"/>
            <a:ext cx="2250483" cy="19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/>
          </a:blip>
          <a:srcRect b="0" l="0" r="0" t="5490"/>
          <a:stretch/>
        </p:blipFill>
        <p:spPr>
          <a:xfrm>
            <a:off x="6624775" y="2860513"/>
            <a:ext cx="1277264" cy="203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5">
            <a:alphaModFix/>
          </a:blip>
          <a:srcRect b="36831" l="0" r="0" t="17124"/>
          <a:stretch/>
        </p:blipFill>
        <p:spPr>
          <a:xfrm>
            <a:off x="3409299" y="2860513"/>
            <a:ext cx="2043660" cy="20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Introduction</a:t>
            </a:r>
            <a:endParaRPr sz="3500"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765575" y="1626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There are many cute animals in NTHU.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500"/>
              <a:t>But do you guys know their names?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7" y="2925400"/>
            <a:ext cx="2250483" cy="19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0" l="0" r="0" t="5490"/>
          <a:stretch/>
        </p:blipFill>
        <p:spPr>
          <a:xfrm>
            <a:off x="6891200" y="2978988"/>
            <a:ext cx="1162312" cy="185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2705300" y="3732575"/>
            <a:ext cx="6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 小白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5775800" y="3732575"/>
            <a:ext cx="6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森森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8053500" y="3732575"/>
            <a:ext cx="6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乖狗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36831" l="0" r="0" t="17124"/>
          <a:stretch/>
        </p:blipFill>
        <p:spPr>
          <a:xfrm>
            <a:off x="3409299" y="2860513"/>
            <a:ext cx="2043660" cy="20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Introduction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19150" y="1468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Build an app to help people identify them.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2000"/>
              <a:t>Use smartphone, take a photo, and our app will tell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2000"/>
              <a:t>you who is it.</a:t>
            </a:r>
            <a:endParaRPr sz="200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50469" l="19388" r="18764" t="10378"/>
          <a:stretch/>
        </p:blipFill>
        <p:spPr>
          <a:xfrm>
            <a:off x="4196200" y="2871800"/>
            <a:ext cx="1346025" cy="184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875" y="328824"/>
            <a:ext cx="2069876" cy="448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3368225" y="3559750"/>
            <a:ext cx="509700" cy="35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rot="-1175537">
            <a:off x="5835849" y="3286413"/>
            <a:ext cx="582421" cy="3865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650" y="2523425"/>
            <a:ext cx="1167225" cy="240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433700" y="1748700"/>
            <a:ext cx="6276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000"/>
              <a:t>Implementation</a:t>
            </a:r>
            <a:endParaRPr b="1"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00" y="1868200"/>
            <a:ext cx="1407100" cy="1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475" y="3969000"/>
            <a:ext cx="986449" cy="8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 b="0" l="0" r="0" t="5490"/>
          <a:stretch/>
        </p:blipFill>
        <p:spPr>
          <a:xfrm>
            <a:off x="305850" y="3758800"/>
            <a:ext cx="690900" cy="110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582875" y="2511525"/>
            <a:ext cx="690900" cy="990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98225" y="2171550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618350" y="1634525"/>
            <a:ext cx="7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2746850" y="2462300"/>
            <a:ext cx="605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2654000" y="1956150"/>
            <a:ext cx="10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Convert to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tflite file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120400" y="2517050"/>
            <a:ext cx="8715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6">
            <a:alphaModFix/>
          </a:blip>
          <a:srcRect b="50469" l="19388" r="18764" t="10378"/>
          <a:stretch/>
        </p:blipFill>
        <p:spPr>
          <a:xfrm>
            <a:off x="4102763" y="3573205"/>
            <a:ext cx="938475" cy="128752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4322025" y="3024025"/>
            <a:ext cx="355800" cy="44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4721550" y="3024025"/>
            <a:ext cx="20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Convert to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tensorflow bufferarray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891525" y="2063850"/>
            <a:ext cx="11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Call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300" y="1634530"/>
            <a:ext cx="1145099" cy="248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7225000" y="1122800"/>
            <a:ext cx="10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 b="36831" l="0" r="0" t="17124"/>
          <a:stretch/>
        </p:blipFill>
        <p:spPr>
          <a:xfrm>
            <a:off x="893700" y="3969000"/>
            <a:ext cx="838733" cy="8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 b="14412" l="0" r="0" t="0"/>
          <a:stretch/>
        </p:blipFill>
        <p:spPr>
          <a:xfrm>
            <a:off x="3749966" y="1516550"/>
            <a:ext cx="1644069" cy="1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031850" y="1478550"/>
            <a:ext cx="6737400" cy="21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/>
              <a:t>Data collection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/>
              <a:t>&amp; Data preprocess</a:t>
            </a:r>
            <a:endParaRPr b="1"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19150" y="1800200"/>
            <a:ext cx="55782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Take photos by ourselves(Main source)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IG account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FB club 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75" y="3141175"/>
            <a:ext cx="2279926" cy="16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27590" r="27437" t="0"/>
          <a:stretch/>
        </p:blipFill>
        <p:spPr>
          <a:xfrm>
            <a:off x="3236100" y="2644525"/>
            <a:ext cx="2693955" cy="2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5">
            <a:alphaModFix/>
          </a:blip>
          <a:srcRect b="59627" l="2550" r="-2550" t="-3301"/>
          <a:stretch/>
        </p:blipFill>
        <p:spPr>
          <a:xfrm>
            <a:off x="5737475" y="2329150"/>
            <a:ext cx="2375851" cy="22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6397350" y="1590250"/>
            <a:ext cx="2195700" cy="738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11 classes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1510 photos totoally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